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9" r:id="rId4"/>
    <p:sldId id="257" r:id="rId5"/>
    <p:sldId id="279" r:id="rId6"/>
    <p:sldId id="258" r:id="rId7"/>
    <p:sldId id="259" r:id="rId8"/>
    <p:sldId id="277" r:id="rId9"/>
    <p:sldId id="260" r:id="rId10"/>
    <p:sldId id="265" r:id="rId11"/>
    <p:sldId id="266" r:id="rId12"/>
    <p:sldId id="261" r:id="rId13"/>
    <p:sldId id="267" r:id="rId14"/>
    <p:sldId id="268" r:id="rId15"/>
    <p:sldId id="262" r:id="rId16"/>
    <p:sldId id="264" r:id="rId17"/>
    <p:sldId id="263" r:id="rId18"/>
    <p:sldId id="272" r:id="rId19"/>
    <p:sldId id="273" r:id="rId20"/>
    <p:sldId id="274" r:id="rId21"/>
    <p:sldId id="275" r:id="rId22"/>
    <p:sldId id="276" r:id="rId23"/>
    <p:sldId id="270" r:id="rId24"/>
    <p:sldId id="27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10AA52-B38B-4AC9-96C1-DA41CBD0320F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43EAA3-AF08-42D2-97BA-1FB16DE5836D}">
      <dgm:prSet phldrT="[文本]"/>
      <dgm:spPr/>
      <dgm:t>
        <a:bodyPr/>
        <a:lstStyle/>
        <a:p>
          <a:r>
            <a:rPr lang="en-US" b="0" i="0" dirty="0"/>
            <a:t>The client actively connects to the server</a:t>
          </a:r>
          <a:r>
            <a:rPr lang="en-US" altLang="zh-CN" dirty="0"/>
            <a:t> </a:t>
          </a:r>
          <a:endParaRPr lang="zh-CN" altLang="en-US" dirty="0"/>
        </a:p>
      </dgm:t>
    </dgm:pt>
    <dgm:pt modelId="{6538B682-0EAA-45D3-9A86-548202B6C69D}" type="parTrans" cxnId="{FD31AEA9-D329-44C4-96A0-34188D3B92F3}">
      <dgm:prSet/>
      <dgm:spPr/>
      <dgm:t>
        <a:bodyPr/>
        <a:lstStyle/>
        <a:p>
          <a:endParaRPr lang="zh-CN" altLang="en-US"/>
        </a:p>
      </dgm:t>
    </dgm:pt>
    <dgm:pt modelId="{FFDBE9F3-CFE4-4836-BCD3-A9C05CA795C1}" type="sibTrans" cxnId="{FD31AEA9-D329-44C4-96A0-34188D3B92F3}">
      <dgm:prSet/>
      <dgm:spPr/>
      <dgm:t>
        <a:bodyPr/>
        <a:lstStyle/>
        <a:p>
          <a:endParaRPr lang="zh-CN" altLang="en-US"/>
        </a:p>
      </dgm:t>
    </dgm:pt>
    <dgm:pt modelId="{9E539125-0113-48C3-B757-A92E3B595220}">
      <dgm:prSet phldrT="[文本]"/>
      <dgm:spPr/>
      <dgm:t>
        <a:bodyPr/>
        <a:lstStyle/>
        <a:p>
          <a:r>
            <a:rPr lang="en-US" b="0" i="0" dirty="0"/>
            <a:t>The client usually uses the TCP protocol at port 3306 to connect to the server</a:t>
          </a:r>
          <a:endParaRPr lang="zh-CN" altLang="en-US" dirty="0"/>
        </a:p>
      </dgm:t>
    </dgm:pt>
    <dgm:pt modelId="{D2C8E77C-BE92-4532-8D08-03E82198C67A}" type="parTrans" cxnId="{9B9AB5D5-19B6-47F1-BBD2-D860C5A9A7AF}">
      <dgm:prSet/>
      <dgm:spPr/>
      <dgm:t>
        <a:bodyPr/>
        <a:lstStyle/>
        <a:p>
          <a:endParaRPr lang="zh-CN" altLang="en-US"/>
        </a:p>
      </dgm:t>
    </dgm:pt>
    <dgm:pt modelId="{5AD5E457-95AD-4BCD-BD7F-BA8B4F1020E8}" type="sibTrans" cxnId="{9B9AB5D5-19B6-47F1-BBD2-D860C5A9A7AF}">
      <dgm:prSet/>
      <dgm:spPr/>
      <dgm:t>
        <a:bodyPr/>
        <a:lstStyle/>
        <a:p>
          <a:endParaRPr lang="zh-CN" altLang="en-US"/>
        </a:p>
      </dgm:t>
    </dgm:pt>
    <dgm:pt modelId="{48E16BA0-782D-45F2-AD6C-76AE8695B164}">
      <dgm:prSet phldrT="[文本]"/>
      <dgm:spPr/>
      <dgm:t>
        <a:bodyPr/>
        <a:lstStyle/>
        <a:p>
          <a:r>
            <a:rPr lang="en-US" altLang="zh-CN" dirty="0"/>
            <a:t>Server return a greeting packet</a:t>
          </a:r>
          <a:endParaRPr lang="zh-CN" altLang="en-US" dirty="0"/>
        </a:p>
      </dgm:t>
    </dgm:pt>
    <dgm:pt modelId="{0A0F9520-570C-40E6-AC31-1B70599BFECF}" type="parTrans" cxnId="{05884164-6F69-42A3-A65D-78BD325F0A2B}">
      <dgm:prSet/>
      <dgm:spPr/>
      <dgm:t>
        <a:bodyPr/>
        <a:lstStyle/>
        <a:p>
          <a:endParaRPr lang="zh-CN" altLang="en-US"/>
        </a:p>
      </dgm:t>
    </dgm:pt>
    <dgm:pt modelId="{89C740A5-3BBA-4212-BC16-A3268FF9C595}" type="sibTrans" cxnId="{05884164-6F69-42A3-A65D-78BD325F0A2B}">
      <dgm:prSet/>
      <dgm:spPr/>
      <dgm:t>
        <a:bodyPr/>
        <a:lstStyle/>
        <a:p>
          <a:endParaRPr lang="zh-CN" altLang="en-US"/>
        </a:p>
      </dgm:t>
    </dgm:pt>
    <dgm:pt modelId="{E5ABD4B8-A7CF-4785-9508-5ACB012B8D46}">
      <dgm:prSet phldrT="[文本]"/>
      <dgm:spPr/>
      <dgm:t>
        <a:bodyPr/>
        <a:lstStyle/>
        <a:p>
          <a:r>
            <a:rPr lang="en-US" altLang="zh-CN" dirty="0"/>
            <a:t>Protocol Version</a:t>
          </a:r>
          <a:endParaRPr lang="zh-CN" altLang="en-US" dirty="0"/>
        </a:p>
      </dgm:t>
    </dgm:pt>
    <dgm:pt modelId="{B20D030A-A8A2-4BF6-862E-6B8C454D3CE8}" type="parTrans" cxnId="{B12624F8-4E40-4198-B8E9-DB135BDFCBAE}">
      <dgm:prSet/>
      <dgm:spPr/>
      <dgm:t>
        <a:bodyPr/>
        <a:lstStyle/>
        <a:p>
          <a:endParaRPr lang="zh-CN" altLang="en-US"/>
        </a:p>
      </dgm:t>
    </dgm:pt>
    <dgm:pt modelId="{2BB8D5A0-8BA3-45BE-844D-E3970856658B}" type="sibTrans" cxnId="{B12624F8-4E40-4198-B8E9-DB135BDFCBAE}">
      <dgm:prSet/>
      <dgm:spPr/>
      <dgm:t>
        <a:bodyPr/>
        <a:lstStyle/>
        <a:p>
          <a:endParaRPr lang="zh-CN" altLang="en-US"/>
        </a:p>
      </dgm:t>
    </dgm:pt>
    <dgm:pt modelId="{DD690B4A-39BA-48C0-98A7-CCD9B0AB2D89}">
      <dgm:prSet phldrT="[文本]"/>
      <dgm:spPr/>
      <dgm:t>
        <a:bodyPr/>
        <a:lstStyle/>
        <a:p>
          <a:r>
            <a:rPr lang="en-US" altLang="zh-CN" dirty="0"/>
            <a:t>Client request login</a:t>
          </a:r>
          <a:endParaRPr lang="zh-CN" altLang="en-US" dirty="0"/>
        </a:p>
      </dgm:t>
    </dgm:pt>
    <dgm:pt modelId="{373B738A-AFBF-4D23-AF0B-D62A04DAD833}" type="parTrans" cxnId="{4B00861D-A0EF-4395-9A5E-6A44B5C4278D}">
      <dgm:prSet/>
      <dgm:spPr/>
      <dgm:t>
        <a:bodyPr/>
        <a:lstStyle/>
        <a:p>
          <a:endParaRPr lang="zh-CN" altLang="en-US"/>
        </a:p>
      </dgm:t>
    </dgm:pt>
    <dgm:pt modelId="{286E8CB8-4BA8-4205-AC44-636C1C1B851B}" type="sibTrans" cxnId="{4B00861D-A0EF-4395-9A5E-6A44B5C4278D}">
      <dgm:prSet/>
      <dgm:spPr/>
      <dgm:t>
        <a:bodyPr/>
        <a:lstStyle/>
        <a:p>
          <a:endParaRPr lang="zh-CN" altLang="en-US"/>
        </a:p>
      </dgm:t>
    </dgm:pt>
    <dgm:pt modelId="{CF78DDBB-3718-4346-BAB5-9FB8F91E54E4}">
      <dgm:prSet phldrT="[文本]"/>
      <dgm:spPr/>
      <dgm:t>
        <a:bodyPr/>
        <a:lstStyle/>
        <a:p>
          <a:r>
            <a:rPr lang="en-US" altLang="zh-CN" dirty="0"/>
            <a:t>Username</a:t>
          </a:r>
          <a:endParaRPr lang="zh-CN" altLang="en-US" dirty="0"/>
        </a:p>
      </dgm:t>
    </dgm:pt>
    <dgm:pt modelId="{F739066E-09C6-48A2-9AD9-5571F65570BD}" type="parTrans" cxnId="{3E17D145-01A1-463F-8C14-684E1ECB054B}">
      <dgm:prSet/>
      <dgm:spPr/>
      <dgm:t>
        <a:bodyPr/>
        <a:lstStyle/>
        <a:p>
          <a:endParaRPr lang="zh-CN" altLang="en-US"/>
        </a:p>
      </dgm:t>
    </dgm:pt>
    <dgm:pt modelId="{16220891-68B2-4DB0-BC49-1F38FE21F486}" type="sibTrans" cxnId="{3E17D145-01A1-463F-8C14-684E1ECB054B}">
      <dgm:prSet/>
      <dgm:spPr/>
      <dgm:t>
        <a:bodyPr/>
        <a:lstStyle/>
        <a:p>
          <a:endParaRPr lang="zh-CN" altLang="en-US"/>
        </a:p>
      </dgm:t>
    </dgm:pt>
    <dgm:pt modelId="{6E1C8354-B7D9-4B50-9864-C9ECAEFAB189}">
      <dgm:prSet phldrT="[文本]"/>
      <dgm:spPr/>
      <dgm:t>
        <a:bodyPr/>
        <a:lstStyle/>
        <a:p>
          <a:r>
            <a:rPr lang="en-US" altLang="zh-CN" dirty="0"/>
            <a:t>MySQL Server Version</a:t>
          </a:r>
          <a:endParaRPr lang="zh-CN" altLang="en-US" dirty="0"/>
        </a:p>
      </dgm:t>
    </dgm:pt>
    <dgm:pt modelId="{97F69B27-2D7B-4992-9299-6B23F0D9C958}" type="parTrans" cxnId="{4B98EC5C-9BE4-417A-97C4-CF0C6D0EA611}">
      <dgm:prSet/>
      <dgm:spPr/>
      <dgm:t>
        <a:bodyPr/>
        <a:lstStyle/>
        <a:p>
          <a:endParaRPr lang="zh-CN" altLang="en-US"/>
        </a:p>
      </dgm:t>
    </dgm:pt>
    <dgm:pt modelId="{D31BB979-E9F8-4061-A9CA-D9084FA98FCD}" type="sibTrans" cxnId="{4B98EC5C-9BE4-417A-97C4-CF0C6D0EA611}">
      <dgm:prSet/>
      <dgm:spPr/>
      <dgm:t>
        <a:bodyPr/>
        <a:lstStyle/>
        <a:p>
          <a:endParaRPr lang="zh-CN" altLang="en-US"/>
        </a:p>
      </dgm:t>
    </dgm:pt>
    <dgm:pt modelId="{78328C71-636F-4B41-953B-F5C4858FC83D}">
      <dgm:prSet phldrT="[文本]"/>
      <dgm:spPr/>
      <dgm:t>
        <a:bodyPr/>
        <a:lstStyle/>
        <a:p>
          <a:r>
            <a:rPr lang="en-US" altLang="zh-CN" dirty="0"/>
            <a:t>Thread ID (client connection id)</a:t>
          </a:r>
          <a:endParaRPr lang="zh-CN" altLang="en-US" dirty="0"/>
        </a:p>
      </dgm:t>
    </dgm:pt>
    <dgm:pt modelId="{4ACFDAC9-107E-4D0F-B37B-38E9B9672F0F}" type="parTrans" cxnId="{183C0A3D-D706-44EA-BEB9-979A8581667A}">
      <dgm:prSet/>
      <dgm:spPr/>
      <dgm:t>
        <a:bodyPr/>
        <a:lstStyle/>
        <a:p>
          <a:endParaRPr lang="zh-CN" altLang="en-US"/>
        </a:p>
      </dgm:t>
    </dgm:pt>
    <dgm:pt modelId="{4E972DF1-0790-4700-B434-0C0FABC33831}" type="sibTrans" cxnId="{183C0A3D-D706-44EA-BEB9-979A8581667A}">
      <dgm:prSet/>
      <dgm:spPr/>
      <dgm:t>
        <a:bodyPr/>
        <a:lstStyle/>
        <a:p>
          <a:endParaRPr lang="zh-CN" altLang="en-US"/>
        </a:p>
      </dgm:t>
    </dgm:pt>
    <dgm:pt modelId="{7A352DED-78A5-498B-91CC-54697615E2CB}">
      <dgm:prSet phldrT="[文本]"/>
      <dgm:spPr/>
      <dgm:t>
        <a:bodyPr/>
        <a:lstStyle/>
        <a:p>
          <a:r>
            <a:rPr lang="en-US" altLang="zh-CN" dirty="0"/>
            <a:t>Salt and extended-salt for authentication</a:t>
          </a:r>
          <a:endParaRPr lang="zh-CN" altLang="en-US" dirty="0"/>
        </a:p>
      </dgm:t>
    </dgm:pt>
    <dgm:pt modelId="{A86A310F-ABF6-446B-BEEE-BE9E10C541E4}" type="parTrans" cxnId="{348A7526-0532-47B8-9093-118F4342D3C3}">
      <dgm:prSet/>
      <dgm:spPr/>
      <dgm:t>
        <a:bodyPr/>
        <a:lstStyle/>
        <a:p>
          <a:endParaRPr lang="zh-CN" altLang="en-US"/>
        </a:p>
      </dgm:t>
    </dgm:pt>
    <dgm:pt modelId="{F4AAF0B0-27D4-4080-ABE3-FDAA07231445}" type="sibTrans" cxnId="{348A7526-0532-47B8-9093-118F4342D3C3}">
      <dgm:prSet/>
      <dgm:spPr/>
      <dgm:t>
        <a:bodyPr/>
        <a:lstStyle/>
        <a:p>
          <a:endParaRPr lang="zh-CN" altLang="en-US"/>
        </a:p>
      </dgm:t>
    </dgm:pt>
    <dgm:pt modelId="{8C00970C-7910-42E1-B6C1-DE147767778C}">
      <dgm:prSet phldrT="[文本]"/>
      <dgm:spPr/>
      <dgm:t>
        <a:bodyPr/>
        <a:lstStyle/>
        <a:p>
          <a:r>
            <a:rPr lang="en-US" altLang="zh-CN" dirty="0"/>
            <a:t>Server Capabilities, Language and Status</a:t>
          </a:r>
          <a:endParaRPr lang="zh-CN" altLang="en-US" dirty="0"/>
        </a:p>
      </dgm:t>
    </dgm:pt>
    <dgm:pt modelId="{9BF8B9ED-1C59-47F7-BC85-C5A7D7928898}" type="parTrans" cxnId="{29B66A0D-53B0-4B3A-B2AA-8DBE24F60A82}">
      <dgm:prSet/>
      <dgm:spPr/>
      <dgm:t>
        <a:bodyPr/>
        <a:lstStyle/>
        <a:p>
          <a:endParaRPr lang="zh-CN" altLang="en-US"/>
        </a:p>
      </dgm:t>
    </dgm:pt>
    <dgm:pt modelId="{EA30D5BC-8B93-477D-B5BE-DC0E393EF9C8}" type="sibTrans" cxnId="{29B66A0D-53B0-4B3A-B2AA-8DBE24F60A82}">
      <dgm:prSet/>
      <dgm:spPr/>
      <dgm:t>
        <a:bodyPr/>
        <a:lstStyle/>
        <a:p>
          <a:endParaRPr lang="zh-CN" altLang="en-US"/>
        </a:p>
      </dgm:t>
    </dgm:pt>
    <dgm:pt modelId="{0F1B79D5-C03F-4D6E-B428-F29AC393B198}">
      <dgm:prSet phldrT="[文本]"/>
      <dgm:spPr/>
      <dgm:t>
        <a:bodyPr/>
        <a:lstStyle/>
        <a:p>
          <a:r>
            <a:rPr lang="en-US" altLang="zh-CN" dirty="0"/>
            <a:t>Authentication plugin name length</a:t>
          </a:r>
          <a:endParaRPr lang="zh-CN" altLang="en-US" dirty="0"/>
        </a:p>
      </dgm:t>
    </dgm:pt>
    <dgm:pt modelId="{1AF8C01D-4F3C-483C-AA34-1A6E3924BF2B}" type="parTrans" cxnId="{D6E495AC-5AC1-48CB-8A65-612ADD532228}">
      <dgm:prSet/>
      <dgm:spPr/>
      <dgm:t>
        <a:bodyPr/>
        <a:lstStyle/>
        <a:p>
          <a:endParaRPr lang="zh-CN" altLang="en-US"/>
        </a:p>
      </dgm:t>
    </dgm:pt>
    <dgm:pt modelId="{F5FD5E83-51B2-4115-9491-00D01A40674E}" type="sibTrans" cxnId="{D6E495AC-5AC1-48CB-8A65-612ADD532228}">
      <dgm:prSet/>
      <dgm:spPr/>
      <dgm:t>
        <a:bodyPr/>
        <a:lstStyle/>
        <a:p>
          <a:endParaRPr lang="zh-CN" altLang="en-US"/>
        </a:p>
      </dgm:t>
    </dgm:pt>
    <dgm:pt modelId="{750A312C-B4ED-40E0-A5A1-B3403196BB95}">
      <dgm:prSet phldrT="[文本]"/>
      <dgm:spPr/>
      <dgm:t>
        <a:bodyPr/>
        <a:lstStyle/>
        <a:p>
          <a:r>
            <a:rPr lang="en-US" altLang="zh-CN" dirty="0"/>
            <a:t>Authentication plugin name</a:t>
          </a:r>
          <a:endParaRPr lang="zh-CN" altLang="en-US" dirty="0"/>
        </a:p>
      </dgm:t>
    </dgm:pt>
    <dgm:pt modelId="{F00096B0-46DB-455C-9EDA-85ABE062D0A8}" type="parTrans" cxnId="{ADFBAB6F-5605-461F-81D1-25A993FD9700}">
      <dgm:prSet/>
      <dgm:spPr/>
      <dgm:t>
        <a:bodyPr/>
        <a:lstStyle/>
        <a:p>
          <a:endParaRPr lang="zh-CN" altLang="en-US"/>
        </a:p>
      </dgm:t>
    </dgm:pt>
    <dgm:pt modelId="{71CEAF68-5A13-439E-978A-49153DE4D71B}" type="sibTrans" cxnId="{ADFBAB6F-5605-461F-81D1-25A993FD9700}">
      <dgm:prSet/>
      <dgm:spPr/>
      <dgm:t>
        <a:bodyPr/>
        <a:lstStyle/>
        <a:p>
          <a:endParaRPr lang="zh-CN" altLang="en-US"/>
        </a:p>
      </dgm:t>
    </dgm:pt>
    <dgm:pt modelId="{ADE5DD80-CE2E-45B5-934A-15C2B4B75122}">
      <dgm:prSet phldrT="[文本]"/>
      <dgm:spPr/>
      <dgm:t>
        <a:bodyPr/>
        <a:lstStyle/>
        <a:p>
          <a:r>
            <a:rPr lang="en-US" altLang="zh-CN" dirty="0"/>
            <a:t>Password (hashed by salt from server)</a:t>
          </a:r>
          <a:endParaRPr lang="zh-CN" altLang="en-US" dirty="0"/>
        </a:p>
      </dgm:t>
    </dgm:pt>
    <dgm:pt modelId="{2A940B82-E2FE-4DA3-8062-344A75FA5601}" type="parTrans" cxnId="{F23C1710-5FBF-4B43-96D2-AECED6C91BEA}">
      <dgm:prSet/>
      <dgm:spPr/>
      <dgm:t>
        <a:bodyPr/>
        <a:lstStyle/>
        <a:p>
          <a:endParaRPr lang="zh-CN" altLang="en-US"/>
        </a:p>
      </dgm:t>
    </dgm:pt>
    <dgm:pt modelId="{60A7CD11-FA79-4F66-B583-5885509EDAFF}" type="sibTrans" cxnId="{F23C1710-5FBF-4B43-96D2-AECED6C91BEA}">
      <dgm:prSet/>
      <dgm:spPr/>
      <dgm:t>
        <a:bodyPr/>
        <a:lstStyle/>
        <a:p>
          <a:endParaRPr lang="zh-CN" altLang="en-US"/>
        </a:p>
      </dgm:t>
    </dgm:pt>
    <dgm:pt modelId="{E96A598C-6555-4285-B43F-F3A9544F1190}">
      <dgm:prSet phldrT="[文本]"/>
      <dgm:spPr/>
      <dgm:t>
        <a:bodyPr/>
        <a:lstStyle/>
        <a:p>
          <a:r>
            <a:rPr lang="en-US" altLang="zh-CN" dirty="0"/>
            <a:t>Max packet number</a:t>
          </a:r>
          <a:endParaRPr lang="zh-CN" altLang="en-US" dirty="0"/>
        </a:p>
      </dgm:t>
    </dgm:pt>
    <dgm:pt modelId="{E14E5D87-9AE8-447E-AE99-783D1CE59EA4}" type="parTrans" cxnId="{93631980-BA45-4E7A-8C48-468CD9B553E6}">
      <dgm:prSet/>
      <dgm:spPr/>
      <dgm:t>
        <a:bodyPr/>
        <a:lstStyle/>
        <a:p>
          <a:endParaRPr lang="zh-CN" altLang="en-US"/>
        </a:p>
      </dgm:t>
    </dgm:pt>
    <dgm:pt modelId="{52E84D48-D739-46AB-9EF9-B217E72B1A58}" type="sibTrans" cxnId="{93631980-BA45-4E7A-8C48-468CD9B553E6}">
      <dgm:prSet/>
      <dgm:spPr/>
      <dgm:t>
        <a:bodyPr/>
        <a:lstStyle/>
        <a:p>
          <a:endParaRPr lang="zh-CN" altLang="en-US"/>
        </a:p>
      </dgm:t>
    </dgm:pt>
    <dgm:pt modelId="{A0839C0F-1089-44B9-B3F2-87DDF3D23FDC}">
      <dgm:prSet phldrT="[文本]"/>
      <dgm:spPr/>
      <dgm:t>
        <a:bodyPr/>
        <a:lstStyle/>
        <a:p>
          <a:r>
            <a:rPr lang="en-US" altLang="zh-CN" dirty="0"/>
            <a:t>Client Capabilities</a:t>
          </a:r>
          <a:endParaRPr lang="zh-CN" altLang="en-US" dirty="0"/>
        </a:p>
      </dgm:t>
    </dgm:pt>
    <dgm:pt modelId="{2B4C3749-3243-4824-B0CA-7675379DCE83}" type="parTrans" cxnId="{1220E2E9-9872-4B56-8890-3D090DF881A7}">
      <dgm:prSet/>
      <dgm:spPr/>
      <dgm:t>
        <a:bodyPr/>
        <a:lstStyle/>
        <a:p>
          <a:endParaRPr lang="zh-CN" altLang="en-US"/>
        </a:p>
      </dgm:t>
    </dgm:pt>
    <dgm:pt modelId="{D977D91F-4619-4223-B05A-F2681D0CB588}" type="sibTrans" cxnId="{1220E2E9-9872-4B56-8890-3D090DF881A7}">
      <dgm:prSet/>
      <dgm:spPr/>
      <dgm:t>
        <a:bodyPr/>
        <a:lstStyle/>
        <a:p>
          <a:endParaRPr lang="zh-CN" altLang="en-US"/>
        </a:p>
      </dgm:t>
    </dgm:pt>
    <dgm:pt modelId="{DAE88655-3B8E-4839-9B92-B871488922BD}">
      <dgm:prSet phldrT="[文本]"/>
      <dgm:spPr/>
      <dgm:t>
        <a:bodyPr/>
        <a:lstStyle/>
        <a:p>
          <a:r>
            <a:rPr lang="en-US" altLang="zh-CN" dirty="0"/>
            <a:t>Charset code(usually use utf8, the value is 0x33)</a:t>
          </a:r>
          <a:endParaRPr lang="zh-CN" altLang="en-US" dirty="0"/>
        </a:p>
      </dgm:t>
    </dgm:pt>
    <dgm:pt modelId="{1127E1D2-7BC8-4830-A4C5-3FF4FB9178BE}" type="parTrans" cxnId="{B175AC86-2177-4D77-8ABC-2C1C4A7712B8}">
      <dgm:prSet/>
      <dgm:spPr/>
      <dgm:t>
        <a:bodyPr/>
        <a:lstStyle/>
        <a:p>
          <a:endParaRPr lang="zh-CN" altLang="en-US"/>
        </a:p>
      </dgm:t>
    </dgm:pt>
    <dgm:pt modelId="{ADEFBD99-46B3-46AB-9C91-BFA0B3A0CFB3}" type="sibTrans" cxnId="{B175AC86-2177-4D77-8ABC-2C1C4A7712B8}">
      <dgm:prSet/>
      <dgm:spPr/>
      <dgm:t>
        <a:bodyPr/>
        <a:lstStyle/>
        <a:p>
          <a:endParaRPr lang="zh-CN" altLang="en-US"/>
        </a:p>
      </dgm:t>
    </dgm:pt>
    <dgm:pt modelId="{FC0CB9BE-96E5-4AA2-AB84-D8CF312C349D}">
      <dgm:prSet phldrT="[文本]"/>
      <dgm:spPr/>
      <dgm:t>
        <a:bodyPr/>
        <a:lstStyle/>
        <a:p>
          <a:r>
            <a:rPr lang="en-US" altLang="zh-CN" dirty="0"/>
            <a:t>Client auth plugin name (require to </a:t>
          </a:r>
          <a:r>
            <a:rPr lang="en-US" b="0" i="0" dirty="0"/>
            <a:t>negotiated</a:t>
          </a:r>
          <a:r>
            <a:rPr lang="en-US" altLang="zh-CN" dirty="0"/>
            <a:t>)</a:t>
          </a:r>
          <a:endParaRPr lang="zh-CN" altLang="en-US" dirty="0"/>
        </a:p>
      </dgm:t>
    </dgm:pt>
    <dgm:pt modelId="{23D33086-B592-456F-80D1-80E50F97E229}" type="parTrans" cxnId="{901E1263-3FC6-40D1-B0F0-2DFA4CD35C34}">
      <dgm:prSet/>
      <dgm:spPr/>
      <dgm:t>
        <a:bodyPr/>
        <a:lstStyle/>
        <a:p>
          <a:endParaRPr lang="zh-CN" altLang="en-US"/>
        </a:p>
      </dgm:t>
    </dgm:pt>
    <dgm:pt modelId="{B1D61DC5-ACB3-470D-8641-8A5947D694F3}" type="sibTrans" cxnId="{901E1263-3FC6-40D1-B0F0-2DFA4CD35C34}">
      <dgm:prSet/>
      <dgm:spPr/>
      <dgm:t>
        <a:bodyPr/>
        <a:lstStyle/>
        <a:p>
          <a:endParaRPr lang="zh-CN" altLang="en-US"/>
        </a:p>
      </dgm:t>
    </dgm:pt>
    <dgm:pt modelId="{8CAD210F-E24B-4079-9644-CA1F729D4A9A}">
      <dgm:prSet phldrT="[文本]"/>
      <dgm:spPr/>
      <dgm:t>
        <a:bodyPr/>
        <a:lstStyle/>
        <a:p>
          <a:r>
            <a:rPr lang="en-US" altLang="zh-CN" dirty="0"/>
            <a:t>Connection Attributes (including length, OS, client name, PID(Process ID), thread, CPU platform, client version)</a:t>
          </a:r>
          <a:endParaRPr lang="zh-CN" altLang="en-US" dirty="0"/>
        </a:p>
      </dgm:t>
    </dgm:pt>
    <dgm:pt modelId="{BDAE2E94-CE94-4BFF-AE91-C61AFCCA7EE3}" type="parTrans" cxnId="{397FA566-26BA-489F-9A92-5C75EEF2C9CB}">
      <dgm:prSet/>
      <dgm:spPr/>
      <dgm:t>
        <a:bodyPr/>
        <a:lstStyle/>
        <a:p>
          <a:endParaRPr lang="zh-CN" altLang="en-US"/>
        </a:p>
      </dgm:t>
    </dgm:pt>
    <dgm:pt modelId="{45EAB538-2168-4FE2-A919-165B5E9AABE6}" type="sibTrans" cxnId="{397FA566-26BA-489F-9A92-5C75EEF2C9CB}">
      <dgm:prSet/>
      <dgm:spPr/>
      <dgm:t>
        <a:bodyPr/>
        <a:lstStyle/>
        <a:p>
          <a:endParaRPr lang="zh-CN" altLang="en-US"/>
        </a:p>
      </dgm:t>
    </dgm:pt>
    <dgm:pt modelId="{90BCD05C-B085-45D9-BCEF-B38989D69FA4}">
      <dgm:prSet/>
      <dgm:spPr/>
      <dgm:t>
        <a:bodyPr/>
        <a:lstStyle/>
        <a:p>
          <a:r>
            <a:rPr lang="en-US" altLang="zh-CN" dirty="0"/>
            <a:t>Server return OK packet if password is correct</a:t>
          </a:r>
          <a:endParaRPr lang="zh-CN" altLang="en-US" dirty="0"/>
        </a:p>
      </dgm:t>
    </dgm:pt>
    <dgm:pt modelId="{2CD7DE97-7560-4114-ABC3-D2EDD9553D16}" type="parTrans" cxnId="{47144B89-7948-4C49-A103-CA430AD1C9DD}">
      <dgm:prSet/>
      <dgm:spPr/>
      <dgm:t>
        <a:bodyPr/>
        <a:lstStyle/>
        <a:p>
          <a:endParaRPr lang="zh-CN" altLang="en-US"/>
        </a:p>
      </dgm:t>
    </dgm:pt>
    <dgm:pt modelId="{37A0FA88-988E-4CED-AA63-B8495DAE3DF2}" type="sibTrans" cxnId="{47144B89-7948-4C49-A103-CA430AD1C9DD}">
      <dgm:prSet/>
      <dgm:spPr/>
      <dgm:t>
        <a:bodyPr/>
        <a:lstStyle/>
        <a:p>
          <a:endParaRPr lang="zh-CN" altLang="en-US"/>
        </a:p>
      </dgm:t>
    </dgm:pt>
    <dgm:pt modelId="{ABF56C9D-CF7B-4EE4-BDB8-C42303EB8850}">
      <dgm:prSet/>
      <dgm:spPr/>
      <dgm:t>
        <a:bodyPr/>
        <a:lstStyle/>
        <a:p>
          <a:r>
            <a:rPr lang="en-US" altLang="zh-CN" dirty="0"/>
            <a:t>Client send SQL statement</a:t>
          </a:r>
          <a:endParaRPr lang="zh-CN" altLang="en-US" dirty="0"/>
        </a:p>
      </dgm:t>
    </dgm:pt>
    <dgm:pt modelId="{678F551A-9164-429F-B1D9-886CBA214589}" type="parTrans" cxnId="{52E7AD84-0D0F-460F-911E-E51C140563D0}">
      <dgm:prSet/>
      <dgm:spPr/>
      <dgm:t>
        <a:bodyPr/>
        <a:lstStyle/>
        <a:p>
          <a:endParaRPr lang="zh-CN" altLang="en-US"/>
        </a:p>
      </dgm:t>
    </dgm:pt>
    <dgm:pt modelId="{30478E6E-DABC-4D08-879F-FC28CD89FB89}" type="sibTrans" cxnId="{52E7AD84-0D0F-460F-911E-E51C140563D0}">
      <dgm:prSet/>
      <dgm:spPr/>
      <dgm:t>
        <a:bodyPr/>
        <a:lstStyle/>
        <a:p>
          <a:endParaRPr lang="zh-CN" altLang="en-US"/>
        </a:p>
      </dgm:t>
    </dgm:pt>
    <dgm:pt modelId="{70CCFBA5-14A7-423B-A34A-49DF6DB39DB9}" type="pres">
      <dgm:prSet presAssocID="{1110AA52-B38B-4AC9-96C1-DA41CBD0320F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5178D59-C551-4B55-B4B0-F534D70C90D3}" type="pres">
      <dgm:prSet presAssocID="{9743EAA3-AF08-42D2-97BA-1FB16DE5836D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D969A853-8CEB-4139-8860-77AE5CDD97AA}" type="pres">
      <dgm:prSet presAssocID="{9743EAA3-AF08-42D2-97BA-1FB16DE5836D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10F628C2-B22B-43D8-9C9E-9867D62960A4}" type="pres">
      <dgm:prSet presAssocID="{48E16BA0-782D-45F2-AD6C-76AE8695B164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0CFC62F9-CD5F-4691-B768-93FD96FF538A}" type="pres">
      <dgm:prSet presAssocID="{48E16BA0-782D-45F2-AD6C-76AE8695B164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3959C71-B4A8-4709-A7AE-686DCE936056}" type="pres">
      <dgm:prSet presAssocID="{DD690B4A-39BA-48C0-98A7-CCD9B0AB2D89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8369A4C7-6A5F-4687-8ABD-35A2F74F7348}" type="pres">
      <dgm:prSet presAssocID="{DD690B4A-39BA-48C0-98A7-CCD9B0AB2D89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  <dgm:pt modelId="{5B3CFD09-39DD-4A19-ADA3-94EFD09F36E3}" type="pres">
      <dgm:prSet presAssocID="{90BCD05C-B085-45D9-BCEF-B38989D69FA4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F45E44ED-2581-4452-B435-91DF8D45DA21}" type="pres">
      <dgm:prSet presAssocID="{ABF56C9D-CF7B-4EE4-BDB8-C42303EB8850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0DAC9408-E91D-44FB-9F8A-B9DF41902CDE}" type="presOf" srcId="{8CAD210F-E24B-4079-9644-CA1F729D4A9A}" destId="{8369A4C7-6A5F-4687-8ABD-35A2F74F7348}" srcOrd="0" destOrd="6" presId="urn:microsoft.com/office/officeart/2009/3/layout/IncreasingArrowsProcess"/>
    <dgm:cxn modelId="{29B66A0D-53B0-4B3A-B2AA-8DBE24F60A82}" srcId="{48E16BA0-782D-45F2-AD6C-76AE8695B164}" destId="{8C00970C-7910-42E1-B6C1-DE147767778C}" srcOrd="4" destOrd="0" parTransId="{9BF8B9ED-1C59-47F7-BC85-C5A7D7928898}" sibTransId="{EA30D5BC-8B93-477D-B5BE-DC0E393EF9C8}"/>
    <dgm:cxn modelId="{F23C1710-5FBF-4B43-96D2-AECED6C91BEA}" srcId="{DD690B4A-39BA-48C0-98A7-CCD9B0AB2D89}" destId="{ADE5DD80-CE2E-45B5-934A-15C2B4B75122}" srcOrd="1" destOrd="0" parTransId="{2A940B82-E2FE-4DA3-8062-344A75FA5601}" sibTransId="{60A7CD11-FA79-4F66-B583-5885509EDAFF}"/>
    <dgm:cxn modelId="{4B00861D-A0EF-4395-9A5E-6A44B5C4278D}" srcId="{1110AA52-B38B-4AC9-96C1-DA41CBD0320F}" destId="{DD690B4A-39BA-48C0-98A7-CCD9B0AB2D89}" srcOrd="2" destOrd="0" parTransId="{373B738A-AFBF-4D23-AF0B-D62A04DAD833}" sibTransId="{286E8CB8-4BA8-4205-AC44-636C1C1B851B}"/>
    <dgm:cxn modelId="{79550D1F-4B5A-48A0-987D-64EBA8238D4D}" type="presOf" srcId="{E5ABD4B8-A7CF-4785-9508-5ACB012B8D46}" destId="{0CFC62F9-CD5F-4691-B768-93FD96FF538A}" srcOrd="0" destOrd="0" presId="urn:microsoft.com/office/officeart/2009/3/layout/IncreasingArrowsProcess"/>
    <dgm:cxn modelId="{70DE8223-2B86-4F46-BDB9-CA14BCB9B842}" type="presOf" srcId="{CF78DDBB-3718-4346-BAB5-9FB8F91E54E4}" destId="{8369A4C7-6A5F-4687-8ABD-35A2F74F7348}" srcOrd="0" destOrd="0" presId="urn:microsoft.com/office/officeart/2009/3/layout/IncreasingArrowsProcess"/>
    <dgm:cxn modelId="{348A7526-0532-47B8-9093-118F4342D3C3}" srcId="{48E16BA0-782D-45F2-AD6C-76AE8695B164}" destId="{7A352DED-78A5-498B-91CC-54697615E2CB}" srcOrd="3" destOrd="0" parTransId="{A86A310F-ABF6-446B-BEEE-BE9E10C541E4}" sibTransId="{F4AAF0B0-27D4-4080-ABE3-FDAA07231445}"/>
    <dgm:cxn modelId="{C91BCB31-1BF3-4B14-98A9-162F8565D861}" type="presOf" srcId="{E96A598C-6555-4285-B43F-F3A9544F1190}" destId="{8369A4C7-6A5F-4687-8ABD-35A2F74F7348}" srcOrd="0" destOrd="2" presId="urn:microsoft.com/office/officeart/2009/3/layout/IncreasingArrowsProcess"/>
    <dgm:cxn modelId="{34F6AB3B-7FC8-4D30-B3D5-937ED5CDB318}" type="presOf" srcId="{ABF56C9D-CF7B-4EE4-BDB8-C42303EB8850}" destId="{F45E44ED-2581-4452-B435-91DF8D45DA21}" srcOrd="0" destOrd="0" presId="urn:microsoft.com/office/officeart/2009/3/layout/IncreasingArrowsProcess"/>
    <dgm:cxn modelId="{183C0A3D-D706-44EA-BEB9-979A8581667A}" srcId="{48E16BA0-782D-45F2-AD6C-76AE8695B164}" destId="{78328C71-636F-4B41-953B-F5C4858FC83D}" srcOrd="2" destOrd="0" parTransId="{4ACFDAC9-107E-4D0F-B37B-38E9B9672F0F}" sibTransId="{4E972DF1-0790-4700-B434-0C0FABC33831}"/>
    <dgm:cxn modelId="{4B98EC5C-9BE4-417A-97C4-CF0C6D0EA611}" srcId="{48E16BA0-782D-45F2-AD6C-76AE8695B164}" destId="{6E1C8354-B7D9-4B50-9864-C9ECAEFAB189}" srcOrd="1" destOrd="0" parTransId="{97F69B27-2D7B-4992-9299-6B23F0D9C958}" sibTransId="{D31BB979-E9F8-4061-A9CA-D9084FA98FCD}"/>
    <dgm:cxn modelId="{901E1263-3FC6-40D1-B0F0-2DFA4CD35C34}" srcId="{DD690B4A-39BA-48C0-98A7-CCD9B0AB2D89}" destId="{FC0CB9BE-96E5-4AA2-AB84-D8CF312C349D}" srcOrd="5" destOrd="0" parTransId="{23D33086-B592-456F-80D1-80E50F97E229}" sibTransId="{B1D61DC5-ACB3-470D-8641-8A5947D694F3}"/>
    <dgm:cxn modelId="{31BB7F63-FEAA-420F-9FB2-B6F60E5B6072}" type="presOf" srcId="{0F1B79D5-C03F-4D6E-B428-F29AC393B198}" destId="{0CFC62F9-CD5F-4691-B768-93FD96FF538A}" srcOrd="0" destOrd="5" presId="urn:microsoft.com/office/officeart/2009/3/layout/IncreasingArrowsProcess"/>
    <dgm:cxn modelId="{05884164-6F69-42A3-A65D-78BD325F0A2B}" srcId="{1110AA52-B38B-4AC9-96C1-DA41CBD0320F}" destId="{48E16BA0-782D-45F2-AD6C-76AE8695B164}" srcOrd="1" destOrd="0" parTransId="{0A0F9520-570C-40E6-AC31-1B70599BFECF}" sibTransId="{89C740A5-3BBA-4212-BC16-A3268FF9C595}"/>
    <dgm:cxn modelId="{3E17D145-01A1-463F-8C14-684E1ECB054B}" srcId="{DD690B4A-39BA-48C0-98A7-CCD9B0AB2D89}" destId="{CF78DDBB-3718-4346-BAB5-9FB8F91E54E4}" srcOrd="0" destOrd="0" parTransId="{F739066E-09C6-48A2-9AD9-5571F65570BD}" sibTransId="{16220891-68B2-4DB0-BC49-1F38FE21F486}"/>
    <dgm:cxn modelId="{397FA566-26BA-489F-9A92-5C75EEF2C9CB}" srcId="{DD690B4A-39BA-48C0-98A7-CCD9B0AB2D89}" destId="{8CAD210F-E24B-4079-9644-CA1F729D4A9A}" srcOrd="6" destOrd="0" parTransId="{BDAE2E94-CE94-4BFF-AE91-C61AFCCA7EE3}" sibTransId="{45EAB538-2168-4FE2-A919-165B5E9AABE6}"/>
    <dgm:cxn modelId="{BFE85468-F668-46B0-8A7E-D01A999C80A8}" type="presOf" srcId="{6E1C8354-B7D9-4B50-9864-C9ECAEFAB189}" destId="{0CFC62F9-CD5F-4691-B768-93FD96FF538A}" srcOrd="0" destOrd="1" presId="urn:microsoft.com/office/officeart/2009/3/layout/IncreasingArrowsProcess"/>
    <dgm:cxn modelId="{5018DA4A-953F-4510-8B39-B8296DE3EF90}" type="presOf" srcId="{9E539125-0113-48C3-B757-A92E3B595220}" destId="{D969A853-8CEB-4139-8860-77AE5CDD97AA}" srcOrd="0" destOrd="0" presId="urn:microsoft.com/office/officeart/2009/3/layout/IncreasingArrowsProcess"/>
    <dgm:cxn modelId="{2660706B-DB0B-4B42-A0B6-B9584121447A}" type="presOf" srcId="{8C00970C-7910-42E1-B6C1-DE147767778C}" destId="{0CFC62F9-CD5F-4691-B768-93FD96FF538A}" srcOrd="0" destOrd="4" presId="urn:microsoft.com/office/officeart/2009/3/layout/IncreasingArrowsProcess"/>
    <dgm:cxn modelId="{ADFBAB6F-5605-461F-81D1-25A993FD9700}" srcId="{48E16BA0-782D-45F2-AD6C-76AE8695B164}" destId="{750A312C-B4ED-40E0-A5A1-B3403196BB95}" srcOrd="6" destOrd="0" parTransId="{F00096B0-46DB-455C-9EDA-85ABE062D0A8}" sibTransId="{71CEAF68-5A13-439E-978A-49153DE4D71B}"/>
    <dgm:cxn modelId="{9614CF50-F99F-4DBB-8E3F-EC32D3085BB6}" type="presOf" srcId="{9743EAA3-AF08-42D2-97BA-1FB16DE5836D}" destId="{95178D59-C551-4B55-B4B0-F534D70C90D3}" srcOrd="0" destOrd="0" presId="urn:microsoft.com/office/officeart/2009/3/layout/IncreasingArrowsProcess"/>
    <dgm:cxn modelId="{84379377-6BFE-44C3-A02C-E746CB53CFAB}" type="presOf" srcId="{90BCD05C-B085-45D9-BCEF-B38989D69FA4}" destId="{5B3CFD09-39DD-4A19-ADA3-94EFD09F36E3}" srcOrd="0" destOrd="0" presId="urn:microsoft.com/office/officeart/2009/3/layout/IncreasingArrowsProcess"/>
    <dgm:cxn modelId="{0E76BE7A-167F-4C93-ABC5-20C99BBF7933}" type="presOf" srcId="{FC0CB9BE-96E5-4AA2-AB84-D8CF312C349D}" destId="{8369A4C7-6A5F-4687-8ABD-35A2F74F7348}" srcOrd="0" destOrd="5" presId="urn:microsoft.com/office/officeart/2009/3/layout/IncreasingArrowsProcess"/>
    <dgm:cxn modelId="{93631980-BA45-4E7A-8C48-468CD9B553E6}" srcId="{DD690B4A-39BA-48C0-98A7-CCD9B0AB2D89}" destId="{E96A598C-6555-4285-B43F-F3A9544F1190}" srcOrd="2" destOrd="0" parTransId="{E14E5D87-9AE8-447E-AE99-783D1CE59EA4}" sibTransId="{52E84D48-D739-46AB-9EF9-B217E72B1A58}"/>
    <dgm:cxn modelId="{52E7AD84-0D0F-460F-911E-E51C140563D0}" srcId="{1110AA52-B38B-4AC9-96C1-DA41CBD0320F}" destId="{ABF56C9D-CF7B-4EE4-BDB8-C42303EB8850}" srcOrd="4" destOrd="0" parTransId="{678F551A-9164-429F-B1D9-886CBA214589}" sibTransId="{30478E6E-DABC-4D08-879F-FC28CD89FB89}"/>
    <dgm:cxn modelId="{B175AC86-2177-4D77-8ABC-2C1C4A7712B8}" srcId="{DD690B4A-39BA-48C0-98A7-CCD9B0AB2D89}" destId="{DAE88655-3B8E-4839-9B92-B871488922BD}" srcOrd="4" destOrd="0" parTransId="{1127E1D2-7BC8-4830-A4C5-3FF4FB9178BE}" sibTransId="{ADEFBD99-46B3-46AB-9C91-BFA0B3A0CFB3}"/>
    <dgm:cxn modelId="{47144B89-7948-4C49-A103-CA430AD1C9DD}" srcId="{1110AA52-B38B-4AC9-96C1-DA41CBD0320F}" destId="{90BCD05C-B085-45D9-BCEF-B38989D69FA4}" srcOrd="3" destOrd="0" parTransId="{2CD7DE97-7560-4114-ABC3-D2EDD9553D16}" sibTransId="{37A0FA88-988E-4CED-AA63-B8495DAE3DF2}"/>
    <dgm:cxn modelId="{06DE368B-B9AC-409E-8236-4CC6341B7D70}" type="presOf" srcId="{48E16BA0-782D-45F2-AD6C-76AE8695B164}" destId="{10F628C2-B22B-43D8-9C9E-9867D62960A4}" srcOrd="0" destOrd="0" presId="urn:microsoft.com/office/officeart/2009/3/layout/IncreasingArrowsProcess"/>
    <dgm:cxn modelId="{21ABE28C-DB86-438D-8072-8DF3EC373ECF}" type="presOf" srcId="{78328C71-636F-4B41-953B-F5C4858FC83D}" destId="{0CFC62F9-CD5F-4691-B768-93FD96FF538A}" srcOrd="0" destOrd="2" presId="urn:microsoft.com/office/officeart/2009/3/layout/IncreasingArrowsProcess"/>
    <dgm:cxn modelId="{368D5599-7451-4ECA-A60A-408AE8E81646}" type="presOf" srcId="{A0839C0F-1089-44B9-B3F2-87DDF3D23FDC}" destId="{8369A4C7-6A5F-4687-8ABD-35A2F74F7348}" srcOrd="0" destOrd="3" presId="urn:microsoft.com/office/officeart/2009/3/layout/IncreasingArrowsProcess"/>
    <dgm:cxn modelId="{DDD0ECA3-B705-468B-A822-9DDE969BDAF2}" type="presOf" srcId="{DAE88655-3B8E-4839-9B92-B871488922BD}" destId="{8369A4C7-6A5F-4687-8ABD-35A2F74F7348}" srcOrd="0" destOrd="4" presId="urn:microsoft.com/office/officeart/2009/3/layout/IncreasingArrowsProcess"/>
    <dgm:cxn modelId="{FD31AEA9-D329-44C4-96A0-34188D3B92F3}" srcId="{1110AA52-B38B-4AC9-96C1-DA41CBD0320F}" destId="{9743EAA3-AF08-42D2-97BA-1FB16DE5836D}" srcOrd="0" destOrd="0" parTransId="{6538B682-0EAA-45D3-9A86-548202B6C69D}" sibTransId="{FFDBE9F3-CFE4-4836-BCD3-A9C05CA795C1}"/>
    <dgm:cxn modelId="{D6E495AC-5AC1-48CB-8A65-612ADD532228}" srcId="{48E16BA0-782D-45F2-AD6C-76AE8695B164}" destId="{0F1B79D5-C03F-4D6E-B428-F29AC393B198}" srcOrd="5" destOrd="0" parTransId="{1AF8C01D-4F3C-483C-AA34-1A6E3924BF2B}" sibTransId="{F5FD5E83-51B2-4115-9491-00D01A40674E}"/>
    <dgm:cxn modelId="{A0619FAE-9EA5-4337-8A48-73DC335866B3}" type="presOf" srcId="{750A312C-B4ED-40E0-A5A1-B3403196BB95}" destId="{0CFC62F9-CD5F-4691-B768-93FD96FF538A}" srcOrd="0" destOrd="6" presId="urn:microsoft.com/office/officeart/2009/3/layout/IncreasingArrowsProcess"/>
    <dgm:cxn modelId="{829564B0-0E02-4A90-9242-09E61F439BF9}" type="presOf" srcId="{7A352DED-78A5-498B-91CC-54697615E2CB}" destId="{0CFC62F9-CD5F-4691-B768-93FD96FF538A}" srcOrd="0" destOrd="3" presId="urn:microsoft.com/office/officeart/2009/3/layout/IncreasingArrowsProcess"/>
    <dgm:cxn modelId="{00D07CC7-6418-493B-9D23-F925DA6C69C9}" type="presOf" srcId="{ADE5DD80-CE2E-45B5-934A-15C2B4B75122}" destId="{8369A4C7-6A5F-4687-8ABD-35A2F74F7348}" srcOrd="0" destOrd="1" presId="urn:microsoft.com/office/officeart/2009/3/layout/IncreasingArrowsProcess"/>
    <dgm:cxn modelId="{C91E3DCF-677F-4D10-B06F-1C56857FD188}" type="presOf" srcId="{DD690B4A-39BA-48C0-98A7-CCD9B0AB2D89}" destId="{03959C71-B4A8-4709-A7AE-686DCE936056}" srcOrd="0" destOrd="0" presId="urn:microsoft.com/office/officeart/2009/3/layout/IncreasingArrowsProcess"/>
    <dgm:cxn modelId="{9B9AB5D5-19B6-47F1-BBD2-D860C5A9A7AF}" srcId="{9743EAA3-AF08-42D2-97BA-1FB16DE5836D}" destId="{9E539125-0113-48C3-B757-A92E3B595220}" srcOrd="0" destOrd="0" parTransId="{D2C8E77C-BE92-4532-8D08-03E82198C67A}" sibTransId="{5AD5E457-95AD-4BCD-BD7F-BA8B4F1020E8}"/>
    <dgm:cxn modelId="{3DF55BE0-5637-410F-84A9-12BC37A95D42}" type="presOf" srcId="{1110AA52-B38B-4AC9-96C1-DA41CBD0320F}" destId="{70CCFBA5-14A7-423B-A34A-49DF6DB39DB9}" srcOrd="0" destOrd="0" presId="urn:microsoft.com/office/officeart/2009/3/layout/IncreasingArrowsProcess"/>
    <dgm:cxn modelId="{1220E2E9-9872-4B56-8890-3D090DF881A7}" srcId="{DD690B4A-39BA-48C0-98A7-CCD9B0AB2D89}" destId="{A0839C0F-1089-44B9-B3F2-87DDF3D23FDC}" srcOrd="3" destOrd="0" parTransId="{2B4C3749-3243-4824-B0CA-7675379DCE83}" sibTransId="{D977D91F-4619-4223-B05A-F2681D0CB588}"/>
    <dgm:cxn modelId="{B12624F8-4E40-4198-B8E9-DB135BDFCBAE}" srcId="{48E16BA0-782D-45F2-AD6C-76AE8695B164}" destId="{E5ABD4B8-A7CF-4785-9508-5ACB012B8D46}" srcOrd="0" destOrd="0" parTransId="{B20D030A-A8A2-4BF6-862E-6B8C454D3CE8}" sibTransId="{2BB8D5A0-8BA3-45BE-844D-E3970856658B}"/>
    <dgm:cxn modelId="{9239DF42-FB84-4D6F-861C-FEABCBDC99EE}" type="presParOf" srcId="{70CCFBA5-14A7-423B-A34A-49DF6DB39DB9}" destId="{95178D59-C551-4B55-B4B0-F534D70C90D3}" srcOrd="0" destOrd="0" presId="urn:microsoft.com/office/officeart/2009/3/layout/IncreasingArrowsProcess"/>
    <dgm:cxn modelId="{7A5C5CC0-E258-4C12-9D4A-B626DEC2581A}" type="presParOf" srcId="{70CCFBA5-14A7-423B-A34A-49DF6DB39DB9}" destId="{D969A853-8CEB-4139-8860-77AE5CDD97AA}" srcOrd="1" destOrd="0" presId="urn:microsoft.com/office/officeart/2009/3/layout/IncreasingArrowsProcess"/>
    <dgm:cxn modelId="{912E4996-7E79-4254-86BE-F67DD5C0D6B9}" type="presParOf" srcId="{70CCFBA5-14A7-423B-A34A-49DF6DB39DB9}" destId="{10F628C2-B22B-43D8-9C9E-9867D62960A4}" srcOrd="2" destOrd="0" presId="urn:microsoft.com/office/officeart/2009/3/layout/IncreasingArrowsProcess"/>
    <dgm:cxn modelId="{8CAA8979-727B-4EA0-9AC8-9501BA2BFC4A}" type="presParOf" srcId="{70CCFBA5-14A7-423B-A34A-49DF6DB39DB9}" destId="{0CFC62F9-CD5F-4691-B768-93FD96FF538A}" srcOrd="3" destOrd="0" presId="urn:microsoft.com/office/officeart/2009/3/layout/IncreasingArrowsProcess"/>
    <dgm:cxn modelId="{F87199CE-13A9-4B35-B41C-E5D8764692DA}" type="presParOf" srcId="{70CCFBA5-14A7-423B-A34A-49DF6DB39DB9}" destId="{03959C71-B4A8-4709-A7AE-686DCE936056}" srcOrd="4" destOrd="0" presId="urn:microsoft.com/office/officeart/2009/3/layout/IncreasingArrowsProcess"/>
    <dgm:cxn modelId="{59B13909-D780-4852-BE55-4CF2B76E61BB}" type="presParOf" srcId="{70CCFBA5-14A7-423B-A34A-49DF6DB39DB9}" destId="{8369A4C7-6A5F-4687-8ABD-35A2F74F7348}" srcOrd="5" destOrd="0" presId="urn:microsoft.com/office/officeart/2009/3/layout/IncreasingArrowsProcess"/>
    <dgm:cxn modelId="{03B14593-32BB-41EE-A30B-D98DC11B5CCE}" type="presParOf" srcId="{70CCFBA5-14A7-423B-A34A-49DF6DB39DB9}" destId="{5B3CFD09-39DD-4A19-ADA3-94EFD09F36E3}" srcOrd="6" destOrd="0" presId="urn:microsoft.com/office/officeart/2009/3/layout/IncreasingArrowsProcess"/>
    <dgm:cxn modelId="{F5FF2791-38C0-4465-9CF4-FFD4A2BCF2EA}" type="presParOf" srcId="{70CCFBA5-14A7-423B-A34A-49DF6DB39DB9}" destId="{F45E44ED-2581-4452-B435-91DF8D45DA21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78D59-C551-4B55-B4B0-F534D70C90D3}">
      <dsp:nvSpPr>
        <dsp:cNvPr id="0" name=""/>
        <dsp:cNvSpPr/>
      </dsp:nvSpPr>
      <dsp:spPr>
        <a:xfrm>
          <a:off x="1776333" y="423781"/>
          <a:ext cx="10011900" cy="145601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311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The client actively connects to the server</a:t>
          </a:r>
          <a:r>
            <a:rPr lang="en-US" altLang="zh-CN" sz="1400" kern="1200" dirty="0"/>
            <a:t> </a:t>
          </a:r>
          <a:endParaRPr lang="zh-CN" altLang="en-US" sz="1400" kern="1200" dirty="0"/>
        </a:p>
      </dsp:txBody>
      <dsp:txXfrm>
        <a:off x="1776333" y="787784"/>
        <a:ext cx="9647897" cy="728005"/>
      </dsp:txXfrm>
    </dsp:sp>
    <dsp:sp modelId="{D969A853-8CEB-4139-8860-77AE5CDD97AA}">
      <dsp:nvSpPr>
        <dsp:cNvPr id="0" name=""/>
        <dsp:cNvSpPr/>
      </dsp:nvSpPr>
      <dsp:spPr>
        <a:xfrm>
          <a:off x="1776333" y="1544696"/>
          <a:ext cx="1850399" cy="2673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The client usually uses the TCP protocol at port 3306 to connect to the server</a:t>
          </a:r>
          <a:endParaRPr lang="zh-CN" altLang="en-US" sz="1000" kern="1200" dirty="0"/>
        </a:p>
      </dsp:txBody>
      <dsp:txXfrm>
        <a:off x="1776333" y="1544696"/>
        <a:ext cx="1850399" cy="2673469"/>
      </dsp:txXfrm>
    </dsp:sp>
    <dsp:sp modelId="{10F628C2-B22B-43D8-9C9E-9867D62960A4}">
      <dsp:nvSpPr>
        <dsp:cNvPr id="0" name=""/>
        <dsp:cNvSpPr/>
      </dsp:nvSpPr>
      <dsp:spPr>
        <a:xfrm>
          <a:off x="3626532" y="909305"/>
          <a:ext cx="8161701" cy="145601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311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Server return a greeting packet</a:t>
          </a:r>
          <a:endParaRPr lang="zh-CN" altLang="en-US" sz="1400" kern="1200" dirty="0"/>
        </a:p>
      </dsp:txBody>
      <dsp:txXfrm>
        <a:off x="3626532" y="1273308"/>
        <a:ext cx="7797698" cy="728005"/>
      </dsp:txXfrm>
    </dsp:sp>
    <dsp:sp modelId="{0CFC62F9-CD5F-4691-B768-93FD96FF538A}">
      <dsp:nvSpPr>
        <dsp:cNvPr id="0" name=""/>
        <dsp:cNvSpPr/>
      </dsp:nvSpPr>
      <dsp:spPr>
        <a:xfrm>
          <a:off x="3626532" y="2030220"/>
          <a:ext cx="1850399" cy="2673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Protocol Version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MySQL Server Version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Thread ID (client connection id)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Salt and extended-salt for authentication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Server Capabilities, Language and Status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Authentication plugin name length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Authentication plugin name</a:t>
          </a:r>
          <a:endParaRPr lang="zh-CN" altLang="en-US" sz="1000" kern="1200" dirty="0"/>
        </a:p>
      </dsp:txBody>
      <dsp:txXfrm>
        <a:off x="3626532" y="2030220"/>
        <a:ext cx="1850399" cy="2673469"/>
      </dsp:txXfrm>
    </dsp:sp>
    <dsp:sp modelId="{03959C71-B4A8-4709-A7AE-686DCE936056}">
      <dsp:nvSpPr>
        <dsp:cNvPr id="0" name=""/>
        <dsp:cNvSpPr/>
      </dsp:nvSpPr>
      <dsp:spPr>
        <a:xfrm>
          <a:off x="5476732" y="1394829"/>
          <a:ext cx="6311502" cy="145601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311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Client request login</a:t>
          </a:r>
          <a:endParaRPr lang="zh-CN" altLang="en-US" sz="1400" kern="1200" dirty="0"/>
        </a:p>
      </dsp:txBody>
      <dsp:txXfrm>
        <a:off x="5476732" y="1758832"/>
        <a:ext cx="5947499" cy="728005"/>
      </dsp:txXfrm>
    </dsp:sp>
    <dsp:sp modelId="{8369A4C7-6A5F-4687-8ABD-35A2F74F7348}">
      <dsp:nvSpPr>
        <dsp:cNvPr id="0" name=""/>
        <dsp:cNvSpPr/>
      </dsp:nvSpPr>
      <dsp:spPr>
        <a:xfrm>
          <a:off x="5476732" y="2515744"/>
          <a:ext cx="1850399" cy="2673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Username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Password (hashed by salt from server)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Max packet number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Client Capabilities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Charset code(usually use utf8, the value is 0x33)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Client auth plugin name (require to </a:t>
          </a:r>
          <a:r>
            <a:rPr lang="en-US" sz="1000" b="0" i="0" kern="1200" dirty="0"/>
            <a:t>negotiated</a:t>
          </a:r>
          <a:r>
            <a:rPr lang="en-US" altLang="zh-CN" sz="1000" kern="1200" dirty="0"/>
            <a:t>)</a:t>
          </a:r>
          <a:endParaRPr lang="zh-CN" altLang="en-US" sz="1000" kern="1200" dirty="0"/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Connection Attributes (including length, OS, client name, PID(Process ID), thread, CPU platform, client version)</a:t>
          </a:r>
          <a:endParaRPr lang="zh-CN" altLang="en-US" sz="1000" kern="1200" dirty="0"/>
        </a:p>
      </dsp:txBody>
      <dsp:txXfrm>
        <a:off x="5476732" y="2515744"/>
        <a:ext cx="1850399" cy="2673469"/>
      </dsp:txXfrm>
    </dsp:sp>
    <dsp:sp modelId="{5B3CFD09-39DD-4A19-ADA3-94EFD09F36E3}">
      <dsp:nvSpPr>
        <dsp:cNvPr id="0" name=""/>
        <dsp:cNvSpPr/>
      </dsp:nvSpPr>
      <dsp:spPr>
        <a:xfrm>
          <a:off x="7327932" y="1880353"/>
          <a:ext cx="4460301" cy="145601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311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Server return OK packet if password is correct</a:t>
          </a:r>
          <a:endParaRPr lang="zh-CN" altLang="en-US" sz="1400" kern="1200" dirty="0"/>
        </a:p>
      </dsp:txBody>
      <dsp:txXfrm>
        <a:off x="7327932" y="2244356"/>
        <a:ext cx="4096298" cy="728005"/>
      </dsp:txXfrm>
    </dsp:sp>
    <dsp:sp modelId="{F45E44ED-2581-4452-B435-91DF8D45DA21}">
      <dsp:nvSpPr>
        <dsp:cNvPr id="0" name=""/>
        <dsp:cNvSpPr/>
      </dsp:nvSpPr>
      <dsp:spPr>
        <a:xfrm>
          <a:off x="9178131" y="2365877"/>
          <a:ext cx="2610102" cy="145601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2311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Client send SQL statement</a:t>
          </a:r>
          <a:endParaRPr lang="zh-CN" altLang="en-US" sz="1400" kern="1200" dirty="0"/>
        </a:p>
      </dsp:txBody>
      <dsp:txXfrm>
        <a:off x="9178131" y="2729880"/>
        <a:ext cx="2246099" cy="728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E0A33-B0BB-4CBA-A174-A22C62D76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90EC7D-F4F5-4AB6-B877-7418FC7C2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DEFE55-2041-4E98-AD9D-E9322518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F22E50-E65D-424E-8C75-A2F9685A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B7EE7-E903-4A51-9D64-33230CD7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65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9F236-BDEF-40FA-BF56-C6B5FA06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C2E47A-56E9-458F-B2F0-AB1642A50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44611E-8EA3-4C0C-96FD-0670BFBA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E66E34-1588-4E72-B19D-831BEF917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146A2-E436-44BE-823A-7C1182A8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89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1CEE084-0D62-4784-937B-B0133BAB0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1B5E12-6DDB-4145-8205-0AEC4335C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28F68A-7A0F-46E2-981C-3C4A2439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712629-B990-456F-A6FE-C4BB51C6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D02533-F44C-4871-84CB-DCFFC98B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76495-948F-494B-8723-85D6258A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7F142C-3F9F-403D-A3D1-F9860677C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46A511-EBE7-4A98-A90B-29943FD27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78320C-FCF8-4AE0-9D07-E7CFBECB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E0EE9D-364D-4B7D-A979-93718807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33520-A4E1-4C91-BDD9-259CF9EA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78E017-704B-48FC-A7A6-99527A4F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488411-156F-4452-9D58-5A12CE95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162A16-1F60-4AC6-A687-0BA54395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25F6A6-D967-4995-B93E-5875914B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94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BA72B-46ED-40A3-96ED-977FE1AF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30D6CB-EC95-4D1B-AA69-7D2C8B4D6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387027-24CD-4F2B-8B09-087E51F12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B696E7-BEA2-4FAE-A44D-1145B2E6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A3E7C7-BF5D-42E4-9AC4-0B066F55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BEE242-D43C-43D9-BC84-138ACBB7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67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C5959-EE4D-4834-8F1E-294F7FB9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7FF212-7EBC-4CC5-8149-D2C08C1D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3C7966-EDE0-46C3-A1E2-84572616D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216A93-78B4-4300-AFC2-ED0B8EBA0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1BC8FD-27B7-4EC0-B472-FD25D5BE1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996B03-4A29-440B-8F04-97AF4B7FF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94C1A5E-C8C3-42B1-AC65-45026568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79E0BF-F416-4D8E-ACC3-3CF2890F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81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EAD85-88B3-40CC-B817-09D4258A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F43472-FF4F-4270-82C1-F9EFA0299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371D96-654F-488D-AE59-A4EA6671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64D904-A512-45EE-ACEE-ED9F9EBF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0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259117-D3FF-404C-923B-053A342E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5B1D52-8DDE-4C3A-B045-310AD6FD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82FE35-1804-447D-B1BB-6AC52C5D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8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0EDD0-5D5D-4401-9D33-D7FF0EDD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70433-B561-4D69-92BD-4FAF6138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400B61-CD9E-4468-9948-2B5163D0F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5AEC9E-F056-4185-83F2-4887B9BAF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D27141-17DA-41C3-BF19-0E660271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45613F-6BF9-445E-AAC9-F22FEB51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38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DCF5-D8DC-4EB8-AA6E-9A3ABBC1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EF749F-3419-4539-804A-575486469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57B106-A4D9-49CD-8BC1-7BA63579D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0F873E-9B5D-4E5A-805E-22FBA27FC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D40BD8-1E84-4A5C-BEE6-74A5CBA62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E3C649-3D33-4E07-96ED-88E4D5F0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1325E6-7B3E-4FEF-9184-217E9E9DE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4B2F3C-2DA3-426D-A502-6E080EAB9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B9D6A7-B10E-4BC7-8192-8B89FB55C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A8194-F8E2-4B6E-AC0E-9721423C2F03}" type="datetimeFigureOut">
              <a:rPr lang="zh-CN" altLang="en-US" smtClean="0"/>
              <a:t>2021/4/13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9CE2BC-E652-4FDB-BF2D-6AF09670A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7F700B-F0AD-44DF-A978-1482FD1D4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93138-1894-41D6-B8CA-94C4CDF3AB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68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gwei.me/" TargetMode="External"/><Relationship Id="rId2" Type="http://schemas.openxmlformats.org/officeDocument/2006/relationships/hyperlink" Target="mailto:changwei1006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c/internals/en/secure-password-authentication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gwei.m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internals/en/client-server-protocol.html" TargetMode="External"/><Relationship Id="rId2" Type="http://schemas.openxmlformats.org/officeDocument/2006/relationships/hyperlink" Target="https://dev.mysql.com/doc/dev/mysql-server/8.0.11/page_protocol_connection_phase_packets_protocol_handshake_v10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cw1997/ez-mysql/tree/devel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cw1997/ez-mysql/tree/develop/protocol_packet_samp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40710-F73D-4D96-9D67-EEAE6A0E8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MySQL </a:t>
            </a:r>
            <a:r>
              <a:rPr lang="en-US" altLang="zh-CN" dirty="0"/>
              <a:t>Protocol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39926C-9EF3-40D3-B0E8-92CB61661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昌維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changwei1006@gmail.com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https://changwei.me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2021-04-13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847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04A00-D46C-4ABB-BFE5-A4FA03CE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Server Greeting source code with unit test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E85BE9-E0C1-4106-8D29-2187ACEF6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21" y="1188720"/>
            <a:ext cx="10014758" cy="5631019"/>
          </a:xfrm>
        </p:spPr>
      </p:pic>
    </p:spTree>
    <p:extLst>
      <p:ext uri="{BB962C8B-B14F-4D97-AF65-F5344CB8AC3E}">
        <p14:creationId xmlns:p14="http://schemas.microsoft.com/office/powerpoint/2010/main" val="39308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DF4F0-4F22-46AE-8490-3137359B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17928" cy="1325563"/>
          </a:xfrm>
        </p:spPr>
        <p:txBody>
          <a:bodyPr/>
          <a:lstStyle/>
          <a:p>
            <a:r>
              <a:rPr lang="en-US" altLang="zh-CN" dirty="0"/>
              <a:t>Server Greeting structure code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634CD8-4EFE-4EE7-A4BF-D8F00DB0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6843"/>
            <a:ext cx="4391025" cy="30765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BE1E74-5087-419B-901D-681CD150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48" y="0"/>
            <a:ext cx="5317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E943A-F627-4B46-BC65-5AB2C3CC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altLang="zh-CN" dirty="0"/>
              <a:t>Step 2: Client send Login Request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628E33-EF63-4AA5-A8A3-7B5B34F2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2404"/>
            <a:ext cx="5603952" cy="4736584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6DE460-1B7F-46D2-A036-5D2EE8501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83409"/>
            <a:ext cx="5794509" cy="6291182"/>
          </a:xfrm>
        </p:spPr>
      </p:pic>
    </p:spTree>
    <p:extLst>
      <p:ext uri="{BB962C8B-B14F-4D97-AF65-F5344CB8AC3E}">
        <p14:creationId xmlns:p14="http://schemas.microsoft.com/office/powerpoint/2010/main" val="249873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2A45E-CF59-48AD-8F2E-81A29423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1390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Client Login Request source code with unit test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AEAB5E-8EDA-4CDA-B27F-907A7C9A0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945372"/>
            <a:ext cx="10515599" cy="5912628"/>
          </a:xfrm>
        </p:spPr>
      </p:pic>
    </p:spTree>
    <p:extLst>
      <p:ext uri="{BB962C8B-B14F-4D97-AF65-F5344CB8AC3E}">
        <p14:creationId xmlns:p14="http://schemas.microsoft.com/office/powerpoint/2010/main" val="133270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7828-33C5-4870-B83D-68BBC413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altLang="zh-CN" dirty="0" err="1"/>
              <a:t>MysqlNativePassword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332248-E560-498D-B792-DB71B2BC9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028" y="3797300"/>
            <a:ext cx="7162800" cy="2695575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0CEE1C-26E9-4B14-8FD6-57D6C2B88A13}"/>
              </a:ext>
            </a:extLst>
          </p:cNvPr>
          <p:cNvSpPr txBox="1"/>
          <p:nvPr/>
        </p:nvSpPr>
        <p:spPr>
          <a:xfrm>
            <a:off x="838200" y="1120676"/>
            <a:ext cx="1078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 Authentication Method. MySQL use the secure password plugin to verify password. </a:t>
            </a:r>
          </a:p>
          <a:p>
            <a:r>
              <a:rPr lang="en-US" altLang="zh-CN" dirty="0" err="1"/>
              <a:t>mysql_native_password</a:t>
            </a:r>
            <a:r>
              <a:rPr lang="en-US" altLang="zh-CN" dirty="0"/>
              <a:t> is an MYSQL password plugin that is implement by CHAP(Challenge-Handshake Authentication Protocol). </a:t>
            </a:r>
            <a:r>
              <a:rPr lang="en-US" altLang="zh-CN" dirty="0">
                <a:hlinkClick r:id="rId3"/>
              </a:rPr>
              <a:t>https://en.wikipedia.org/wiki/Chap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Use CHAP to defense replay attack, use salt to defense rainbow attack, not use cleartext password to avoid tapping by other hosts in the </a:t>
            </a:r>
            <a:r>
              <a:rPr lang="en-US" altLang="zh-CN"/>
              <a:t>network when the </a:t>
            </a:r>
            <a:r>
              <a:rPr lang="en-US" altLang="zh-CN" dirty="0"/>
              <a:t>connection without SSL.</a:t>
            </a:r>
          </a:p>
          <a:p>
            <a:endParaRPr lang="en-US" altLang="zh-CN" dirty="0"/>
          </a:p>
          <a:p>
            <a:r>
              <a:rPr lang="en-US" altLang="zh-CN" dirty="0"/>
              <a:t>reference: </a:t>
            </a:r>
            <a:r>
              <a:rPr lang="en-US" altLang="zh-CN" dirty="0">
                <a:hlinkClick r:id="rId4"/>
              </a:rPr>
              <a:t>https://dev.mysql.com/doc/internals/en/secure-password-authentication.html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The password is calculated by: SHA1( password ) XOR SHA1( "20-bytes random data from server" &lt;</a:t>
            </a:r>
            <a:r>
              <a:rPr lang="en-US" altLang="zh-CN" dirty="0" err="1"/>
              <a:t>concat</a:t>
            </a:r>
            <a:r>
              <a:rPr lang="en-US" altLang="zh-CN" dirty="0"/>
              <a:t>&gt; SHA1( SHA1( password ) ) 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23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E0523-5454-44B0-809A-BCB4836D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12971" cy="1325563"/>
          </a:xfrm>
        </p:spPr>
        <p:txBody>
          <a:bodyPr/>
          <a:lstStyle/>
          <a:p>
            <a:r>
              <a:rPr lang="en-US" altLang="zh-CN" dirty="0"/>
              <a:t>Step 3: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OK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615A63-69BC-4527-AE76-F2B7EC264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1171" y="229580"/>
            <a:ext cx="5574003" cy="636490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957B83-DBB5-4E70-BD10-2E787474D631}"/>
              </a:ext>
            </a:extLst>
          </p:cNvPr>
          <p:cNvSpPr txBox="1"/>
          <p:nvPr/>
        </p:nvSpPr>
        <p:spPr>
          <a:xfrm>
            <a:off x="972589" y="2069869"/>
            <a:ext cx="4871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 this step, server sends ‘Server Status’, its length is 32bit, see the right screenshot for the description of each bit.</a:t>
            </a:r>
          </a:p>
          <a:p>
            <a:endParaRPr lang="en-US" altLang="zh-CN" dirty="0"/>
          </a:p>
          <a:p>
            <a:r>
              <a:rPr lang="en-US" altLang="zh-CN" dirty="0"/>
              <a:t>This package is a response packet, and Response Code is OK(0x00).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14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4F43B-2CF4-4582-AA7A-664E3BF9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Response packet Format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B6237A9-A533-483B-BC86-31BD3BFA4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424" y="1883814"/>
            <a:ext cx="4742376" cy="4351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03E532-1861-4E3B-A3AB-E008B7A39DD9}"/>
              </a:ext>
            </a:extLst>
          </p:cNvPr>
          <p:cNvSpPr txBox="1"/>
          <p:nvPr/>
        </p:nvSpPr>
        <p:spPr>
          <a:xfrm>
            <a:off x="703451" y="1824961"/>
            <a:ext cx="59079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Packet Length: 7</a:t>
            </a:r>
          </a:p>
          <a:p>
            <a:r>
              <a:rPr lang="en-US" altLang="zh-CN" sz="1400" dirty="0"/>
              <a:t>Packet Number: 1</a:t>
            </a:r>
          </a:p>
          <a:p>
            <a:r>
              <a:rPr lang="en-US" altLang="zh-CN" sz="1400" dirty="0"/>
              <a:t>Response Code: OK Packet (0x00)</a:t>
            </a:r>
          </a:p>
          <a:p>
            <a:r>
              <a:rPr lang="en-US" altLang="zh-CN" sz="1400" dirty="0"/>
              <a:t>Affected Rows: 1</a:t>
            </a:r>
          </a:p>
          <a:p>
            <a:r>
              <a:rPr lang="en-US" altLang="zh-CN" sz="1400" dirty="0"/>
              <a:t>Last INSERT ID: 1</a:t>
            </a:r>
          </a:p>
          <a:p>
            <a:r>
              <a:rPr lang="en-US" altLang="zh-CN" sz="1400" dirty="0"/>
              <a:t>Server Status: 0x0002</a:t>
            </a:r>
          </a:p>
          <a:p>
            <a:r>
              <a:rPr lang="en-US" altLang="zh-CN" sz="1400" dirty="0"/>
              <a:t>    .... .... .... ...0 = In transaction: Not set</a:t>
            </a:r>
          </a:p>
          <a:p>
            <a:r>
              <a:rPr lang="en-US" altLang="zh-CN" sz="1400" dirty="0"/>
              <a:t>    .... .... .... ..1. = AUTO_COMMIT: Set</a:t>
            </a:r>
          </a:p>
          <a:p>
            <a:r>
              <a:rPr lang="en-US" altLang="zh-CN" sz="1400" dirty="0"/>
              <a:t>    .... .... .... .0.. = Multi query / Unused: Not set</a:t>
            </a:r>
          </a:p>
          <a:p>
            <a:r>
              <a:rPr lang="en-US" altLang="zh-CN" sz="1400" dirty="0"/>
              <a:t>    .... .... .... 0... = More results: Not set</a:t>
            </a:r>
          </a:p>
          <a:p>
            <a:r>
              <a:rPr lang="en-US" altLang="zh-CN" sz="1400" dirty="0"/>
              <a:t>    .... .... ...0 .... = Bad index used: Not set</a:t>
            </a:r>
          </a:p>
          <a:p>
            <a:r>
              <a:rPr lang="en-US" altLang="zh-CN" sz="1400" dirty="0"/>
              <a:t>    .... .... ..0. .... = No index used: Not set</a:t>
            </a:r>
          </a:p>
          <a:p>
            <a:r>
              <a:rPr lang="en-US" altLang="zh-CN" sz="1400" dirty="0"/>
              <a:t>    .... .... .0.. .... = Cursor exists: Not set</a:t>
            </a:r>
          </a:p>
          <a:p>
            <a:r>
              <a:rPr lang="en-US" altLang="zh-CN" sz="1400" dirty="0"/>
              <a:t>    .... .... 0... .... = Last row sent: Not set</a:t>
            </a:r>
          </a:p>
          <a:p>
            <a:r>
              <a:rPr lang="en-US" altLang="zh-CN" sz="1400" dirty="0"/>
              <a:t>    .... ...0 .... .... = Database dropped: Not set</a:t>
            </a:r>
          </a:p>
          <a:p>
            <a:r>
              <a:rPr lang="en-US" altLang="zh-CN" sz="1400" dirty="0"/>
              <a:t>    .... ..0. .... .... = No backslash escapes: Not set</a:t>
            </a:r>
          </a:p>
          <a:p>
            <a:r>
              <a:rPr lang="en-US" altLang="zh-CN" sz="1400" dirty="0"/>
              <a:t>    .... .0.. .... .... = Metadata changed: Not set</a:t>
            </a:r>
          </a:p>
          <a:p>
            <a:r>
              <a:rPr lang="en-US" altLang="zh-CN" sz="1400" dirty="0"/>
              <a:t>    .... 0... .... .... = Query was slow: Not set</a:t>
            </a:r>
          </a:p>
          <a:p>
            <a:r>
              <a:rPr lang="en-US" altLang="zh-CN" sz="1400" dirty="0"/>
              <a:t>    ...0 .... .... .... = PS Out Params: Not set</a:t>
            </a:r>
          </a:p>
          <a:p>
            <a:r>
              <a:rPr lang="en-US" altLang="zh-CN" sz="1400" dirty="0"/>
              <a:t>    ..0. .... .... .... = In Trans </a:t>
            </a:r>
            <a:r>
              <a:rPr lang="en-US" altLang="zh-CN" sz="1400" dirty="0" err="1"/>
              <a:t>Readonly</a:t>
            </a:r>
            <a:r>
              <a:rPr lang="en-US" altLang="zh-CN" sz="1400" dirty="0"/>
              <a:t>: Not set</a:t>
            </a:r>
          </a:p>
          <a:p>
            <a:r>
              <a:rPr lang="en-US" altLang="zh-CN" sz="1400" dirty="0"/>
              <a:t>    .0.. .... .... .... = Session state changed: Not set</a:t>
            </a:r>
          </a:p>
          <a:p>
            <a:r>
              <a:rPr lang="en-US" altLang="zh-CN" sz="1400" dirty="0"/>
              <a:t>Warnings: 0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8770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AB6A3-6A24-48B3-8D01-3C352A15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Response packet structure code and unit test code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C3C25E-1377-44EB-8389-A8F86C45C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450484" cy="5876015"/>
          </a:xfrm>
        </p:spPr>
      </p:pic>
    </p:spTree>
    <p:extLst>
      <p:ext uri="{BB962C8B-B14F-4D97-AF65-F5344CB8AC3E}">
        <p14:creationId xmlns:p14="http://schemas.microsoft.com/office/powerpoint/2010/main" val="372353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C800E-3724-492B-864F-840BDF9F0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481945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Step 4: execute SQL query statement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B31B1-2D31-4613-A1CA-10A832787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4" cy="4351338"/>
          </a:xfrm>
        </p:spPr>
        <p:txBody>
          <a:bodyPr/>
          <a:lstStyle/>
          <a:p>
            <a:r>
              <a:rPr lang="en-US" altLang="zh-CN" dirty="0"/>
              <a:t>Send a Request packet which command is Query(0x03)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D7DB25-B1C9-4B04-91BD-05AC4731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83" y="602385"/>
            <a:ext cx="6583159" cy="54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0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974D1-7A39-4AB4-AA5D-43A99455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64926" cy="1325563"/>
          </a:xfrm>
        </p:spPr>
        <p:txBody>
          <a:bodyPr/>
          <a:lstStyle/>
          <a:p>
            <a:r>
              <a:rPr lang="en-US" altLang="zh-CN" dirty="0"/>
              <a:t>Step 5: Server return response packet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C3A2D-300C-4945-98D3-5052406BA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4926" cy="4351338"/>
          </a:xfrm>
        </p:spPr>
        <p:txBody>
          <a:bodyPr/>
          <a:lstStyle/>
          <a:p>
            <a:r>
              <a:rPr lang="en-US" altLang="zh-CN" dirty="0"/>
              <a:t>Server return the response package that number of fields number &gt;= 0.</a:t>
            </a:r>
          </a:p>
          <a:p>
            <a:r>
              <a:rPr lang="en-US" altLang="zh-CN" dirty="0"/>
              <a:t>For every field, field name, value  and EOF(end of file, response code is 0xfe) are appended to the packet.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525A62-C959-44C4-84C2-6CBD9C4D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126" y="0"/>
            <a:ext cx="5688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D9F31-6CD8-48DA-926C-AD5C43D9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Who are using the MySQL?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4C4D5D7-C187-4E94-9242-781CA261A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216" y="1225733"/>
            <a:ext cx="10515600" cy="2972514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A81F065-BD4C-4C92-A557-D3E7BE47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2743"/>
            <a:ext cx="4659521" cy="22494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C0378EA-AE23-4AF4-8532-1BDC63600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721" y="4162743"/>
            <a:ext cx="5994299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49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3C95C-A5B7-4787-8DB5-BFAAC76B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89676" cy="1325563"/>
          </a:xfrm>
        </p:spPr>
        <p:txBody>
          <a:bodyPr/>
          <a:lstStyle/>
          <a:p>
            <a:r>
              <a:rPr lang="en-US" altLang="zh-CN" dirty="0"/>
              <a:t>Run Client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A693C6-2D13-41E1-BB40-AC14EB9A4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8367" cy="4351338"/>
          </a:xfrm>
        </p:spPr>
        <p:txBody>
          <a:bodyPr/>
          <a:lstStyle/>
          <a:p>
            <a:r>
              <a:rPr lang="en-US" altLang="zh-CN" dirty="0"/>
              <a:t>Use ‘show </a:t>
            </a:r>
            <a:r>
              <a:rPr lang="en-US" altLang="zh-CN" dirty="0" err="1"/>
              <a:t>processlist</a:t>
            </a:r>
            <a:r>
              <a:rPr lang="en-US" altLang="zh-CN" dirty="0"/>
              <a:t>’ to show the clients which is connected the MySQL server.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5B76C6-040D-4237-AF3E-4245ED59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876" y="196330"/>
            <a:ext cx="7191375" cy="3905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074EBC-FBAD-44B3-AA8B-BB1E71D2F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26" y="4236517"/>
            <a:ext cx="58769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D7EB1-0DE9-41E9-96CF-6C9A12509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60332" cy="1325563"/>
          </a:xfrm>
        </p:spPr>
        <p:txBody>
          <a:bodyPr/>
          <a:lstStyle/>
          <a:p>
            <a:r>
              <a:rPr lang="en-US" altLang="zh-CN" dirty="0"/>
              <a:t>Client send login packet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7224D-2B86-41A3-B9DC-2888D32B8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03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See the source code, first we use salt and </a:t>
            </a:r>
            <a:r>
              <a:rPr lang="en-US" altLang="zh-CN" dirty="0" err="1"/>
              <a:t>salt_extend</a:t>
            </a:r>
            <a:r>
              <a:rPr lang="en-US" altLang="zh-CN" dirty="0"/>
              <a:t> from ‘server greeting packet’ to calculate the scramble.</a:t>
            </a:r>
          </a:p>
          <a:p>
            <a:r>
              <a:rPr lang="en-US" altLang="zh-CN" dirty="0"/>
              <a:t>Then we use the scramble we calculated above and the cleartext password to calculate a hash code by </a:t>
            </a:r>
            <a:r>
              <a:rPr lang="en-US" altLang="zh-CN" dirty="0" err="1"/>
              <a:t>client.MysqlNativePassword</a:t>
            </a:r>
            <a:r>
              <a:rPr lang="en-US" altLang="zh-CN" dirty="0"/>
              <a:t>(scramble, password) function.</a:t>
            </a:r>
          </a:p>
          <a:p>
            <a:r>
              <a:rPr lang="en-US" altLang="zh-CN" dirty="0"/>
              <a:t>Last we send the hash code for password string with username(root) and other information to the server for completing login.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0C8EC-C1EA-45C0-AD0D-BD03F926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32" y="0"/>
            <a:ext cx="6693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47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4A6D4-1467-4504-AD3E-9EB219A2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Packet header format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91808-0431-4CB4-A578-F399E5C49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820029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Before sending packet, we should build the MySQL packet header that including data payload length and </a:t>
            </a:r>
            <a:r>
              <a:rPr lang="en-US" altLang="zh-CN" dirty="0" err="1"/>
              <a:t>sequence_id</a:t>
            </a:r>
            <a:r>
              <a:rPr lang="en-US" altLang="zh-CN" dirty="0"/>
              <a:t>(it is auto-increment).</a:t>
            </a:r>
          </a:p>
          <a:p>
            <a:r>
              <a:rPr lang="en-US" altLang="zh-CN" dirty="0"/>
              <a:t>As the same, when we receive a MySQL packet, we should resolve the header for determine how long data size we need fetch from TCP socket buffer and the </a:t>
            </a:r>
            <a:r>
              <a:rPr lang="en-US" altLang="zh-CN" dirty="0" err="1"/>
              <a:t>sequence_id</a:t>
            </a:r>
            <a:r>
              <a:rPr lang="en-US" altLang="zh-CN" dirty="0"/>
              <a:t>, we need send an auto-incremented </a:t>
            </a:r>
            <a:r>
              <a:rPr lang="en-US" altLang="zh-CN" dirty="0" err="1"/>
              <a:t>sequence_id</a:t>
            </a:r>
            <a:r>
              <a:rPr lang="en-US" altLang="zh-CN" dirty="0"/>
              <a:t> (increment is 1) when we send a MySQL packet next time.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DF4119-1BB6-47D4-ADCC-A1EF7E09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6970"/>
            <a:ext cx="12192000" cy="25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18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AD1582-8399-40A4-A98B-9CE0AEDB0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FECE8F0E-A958-45C2-8C4E-246486D7AD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For 3 minutes.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968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8A6A3-4EAB-4B42-9295-D31CDD09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34631"/>
            <a:ext cx="10515600" cy="2852737"/>
          </a:xfrm>
        </p:spPr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5574DD-CD86-4E5E-AE04-EA28398B3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87368"/>
            <a:ext cx="10515600" cy="2002282"/>
          </a:xfrm>
        </p:spPr>
        <p:txBody>
          <a:bodyPr>
            <a:normAutofit fontScale="77500" lnSpcReduction="20000"/>
          </a:bodyPr>
          <a:lstStyle/>
          <a:p>
            <a:endParaRPr lang="zh-TW" altLang="en-US" dirty="0"/>
          </a:p>
          <a:p>
            <a:r>
              <a:rPr lang="zh-TW" altLang="en-US"/>
              <a:t>昌維</a:t>
            </a:r>
            <a:endParaRPr lang="en-US" altLang="zh-TW" dirty="0"/>
          </a:p>
          <a:p>
            <a:r>
              <a:rPr lang="en-US" altLang="zh-TW" dirty="0"/>
              <a:t>changwei1006@gmail.com</a:t>
            </a:r>
          </a:p>
          <a:p>
            <a:r>
              <a:rPr lang="en-US" altLang="zh-TW" dirty="0"/>
              <a:t>https://changwei.me  </a:t>
            </a:r>
          </a:p>
          <a:p>
            <a:endParaRPr lang="en-US" altLang="zh-TW" dirty="0"/>
          </a:p>
          <a:p>
            <a:r>
              <a:rPr lang="en-US" altLang="zh-TW" dirty="0"/>
              <a:t>2021-04-13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560B9AD-A8E2-41BA-9061-B8CF3178CA43}"/>
              </a:ext>
            </a:extLst>
          </p:cNvPr>
          <p:cNvGrpSpPr/>
          <p:nvPr/>
        </p:nvGrpSpPr>
        <p:grpSpPr>
          <a:xfrm>
            <a:off x="9139936" y="3373128"/>
            <a:ext cx="2207514" cy="2716522"/>
            <a:chOff x="8887587" y="3502152"/>
            <a:chExt cx="2207514" cy="271652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BB5882B-0EFE-4595-A523-EBBD21769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587" y="3502152"/>
              <a:ext cx="2207514" cy="220751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BE492B7-38B5-46D6-91B4-7DF074159A07}"/>
                </a:ext>
              </a:extLst>
            </p:cNvPr>
            <p:cNvSpPr txBox="1"/>
            <p:nvPr/>
          </p:nvSpPr>
          <p:spPr>
            <a:xfrm>
              <a:off x="8887587" y="5849342"/>
              <a:ext cx="22075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hlinkClick r:id="rId3"/>
                </a:rPr>
                <a:t>https://changwei.me</a:t>
              </a:r>
              <a:r>
                <a:rPr lang="en-US" altLang="zh-TW" dirty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31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2A714-B6C7-4972-94B7-5D574447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MySQL protocol and HandshakeV10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87E113-F152-4F59-8F9A-30F86C17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HandshakeV10 is a handshake protocol for MySQL initiate communication session between the server and client. It is used by MySQL 4.x, 5.x and later version.</a:t>
            </a:r>
          </a:p>
          <a:p>
            <a:r>
              <a:rPr lang="en-US" altLang="zh-CN" dirty="0"/>
              <a:t>You can read more about this protocol at the link below.</a:t>
            </a:r>
          </a:p>
          <a:p>
            <a:r>
              <a:rPr lang="en-US" altLang="zh-CN" dirty="0">
                <a:hlinkClick r:id="rId2"/>
              </a:rPr>
              <a:t>https://dev.mysql.com/doc/dev/mysql-server/8.0.11/page_protocol_connection_phase_packets_protocol_handshake_v10.html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hlinkClick r:id="rId3"/>
              </a:rPr>
              <a:t>https://dev.mysql.com/doc/internals/en/client-server-protocol.html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6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9DE78-E213-406D-B045-465C46F6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Source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A8524-779B-4CEC-B0EA-7F98DD5AE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4675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https://github.com/cw1997/ez-mysql/tree/develop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C1AA2D-FED9-4BD5-A7E4-719069E7F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0" y="2652713"/>
            <a:ext cx="3524250" cy="3524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974EEB-B0FE-408F-B2C6-80A2B890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35237"/>
            <a:ext cx="6752384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EB290-773E-4D48-A106-2EF4FCFF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Toolkit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C9BF21-ECA7-4289-82AC-FA026B8B6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5844" cy="4351338"/>
          </a:xfrm>
        </p:spPr>
        <p:txBody>
          <a:bodyPr/>
          <a:lstStyle/>
          <a:p>
            <a:r>
              <a:rPr lang="en-US" altLang="zh-CN" dirty="0"/>
              <a:t>Wireshark with </a:t>
            </a:r>
            <a:r>
              <a:rPr lang="en-US" altLang="zh-CN" dirty="0" err="1"/>
              <a:t>Winpcap</a:t>
            </a:r>
            <a:r>
              <a:rPr lang="en-US" altLang="zh-CN" dirty="0"/>
              <a:t> or </a:t>
            </a:r>
            <a:r>
              <a:rPr lang="en-US" altLang="zh-CN" dirty="0" err="1"/>
              <a:t>namp</a:t>
            </a:r>
            <a:endParaRPr lang="en-US" altLang="zh-CN" dirty="0"/>
          </a:p>
          <a:p>
            <a:r>
              <a:rPr lang="en-US" altLang="zh-CN" dirty="0"/>
              <a:t>Golang</a:t>
            </a:r>
          </a:p>
          <a:p>
            <a:r>
              <a:rPr lang="en-US" altLang="zh-CN" dirty="0" err="1"/>
              <a:t>Scapy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You can download the example </a:t>
            </a:r>
            <a:r>
              <a:rPr lang="en-US" altLang="zh-CN" dirty="0" err="1"/>
              <a:t>pcap</a:t>
            </a:r>
            <a:r>
              <a:rPr lang="en-US" altLang="zh-CN" dirty="0"/>
              <a:t> file to analysis the MySQL protocol at the link below.</a:t>
            </a:r>
          </a:p>
          <a:p>
            <a:r>
              <a:rPr lang="en-US" altLang="zh-CN" dirty="0">
                <a:hlinkClick r:id="rId2"/>
              </a:rPr>
              <a:t>https://github.com/cw1997/ez-mysql/tree/develop/protocol_packet_sample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9875E3-5D96-45D7-B813-DCBE85D57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72" y="3496283"/>
            <a:ext cx="2680680" cy="26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1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97105-153A-4C79-A02D-F487D299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 Server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9329BE-CB7C-4AFD-986E-D78D8A4C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571624"/>
            <a:ext cx="8953500" cy="5034303"/>
          </a:xfrm>
        </p:spPr>
      </p:pic>
    </p:spTree>
    <p:extLst>
      <p:ext uri="{BB962C8B-B14F-4D97-AF65-F5344CB8AC3E}">
        <p14:creationId xmlns:p14="http://schemas.microsoft.com/office/powerpoint/2010/main" val="138920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E7C46-2F43-4200-A412-2020087B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Communicate by MySQL Protocol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8AD788-FE3B-4052-803E-0AFF3225A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See the ‘Server version’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201987-C5DD-49E4-AD76-06D0ECB0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009" y="2417618"/>
            <a:ext cx="68484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5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01277-5344-49E3-AABA-63C750B9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Handshake flowchart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B347088-288A-422F-A6BA-B1857A4714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479279"/>
              </p:ext>
            </p:extLst>
          </p:nvPr>
        </p:nvGraphicFramePr>
        <p:xfrm>
          <a:off x="-686284" y="1245004"/>
          <a:ext cx="13564568" cy="5612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620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5C7B1-8CA8-45FA-B897-98077221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53" y="365125"/>
            <a:ext cx="5499747" cy="1325563"/>
          </a:xfrm>
        </p:spPr>
        <p:txBody>
          <a:bodyPr/>
          <a:lstStyle/>
          <a:p>
            <a:r>
              <a:rPr lang="en-US" altLang="zh-CN" dirty="0"/>
              <a:t>Step 1:</a:t>
            </a:r>
            <a:r>
              <a:rPr lang="zh-CN" altLang="en-US" dirty="0"/>
              <a:t> </a:t>
            </a:r>
            <a:r>
              <a:rPr lang="en-US" altLang="zh-CN" dirty="0"/>
              <a:t>Server Send Server</a:t>
            </a:r>
            <a:r>
              <a:rPr lang="zh-CN" altLang="en-US" dirty="0"/>
              <a:t> </a:t>
            </a:r>
            <a:r>
              <a:rPr lang="en-US" altLang="zh-CN" dirty="0"/>
              <a:t>Greeting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73989E-3294-4E27-9885-42C47BD8C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53" y="1690688"/>
            <a:ext cx="6014779" cy="4802187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03370D-337C-4473-9201-B6118A777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4456" y="136525"/>
            <a:ext cx="5827191" cy="6356350"/>
          </a:xfrm>
        </p:spPr>
      </p:pic>
    </p:spTree>
    <p:extLst>
      <p:ext uri="{BB962C8B-B14F-4D97-AF65-F5344CB8AC3E}">
        <p14:creationId xmlns:p14="http://schemas.microsoft.com/office/powerpoint/2010/main" val="1573650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199</TotalTime>
  <Words>1049</Words>
  <Application>Microsoft Office PowerPoint</Application>
  <PresentationFormat>宽屏</PresentationFormat>
  <Paragraphs>111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MySQL Protocol</vt:lpstr>
      <vt:lpstr>Who are using the MySQL?</vt:lpstr>
      <vt:lpstr>MySQL protocol and HandshakeV10</vt:lpstr>
      <vt:lpstr>Source Code</vt:lpstr>
      <vt:lpstr>Toolkit</vt:lpstr>
      <vt:lpstr>Run Server</vt:lpstr>
      <vt:lpstr>Communicate by MySQL Protocol</vt:lpstr>
      <vt:lpstr>Handshake flowchart</vt:lpstr>
      <vt:lpstr>Step 1: Server Send Server Greeting</vt:lpstr>
      <vt:lpstr>Server Greeting source code with unit test</vt:lpstr>
      <vt:lpstr>Server Greeting structure code</vt:lpstr>
      <vt:lpstr>Step 2: Client send Login Request</vt:lpstr>
      <vt:lpstr>Client Login Request source code with unit test</vt:lpstr>
      <vt:lpstr>MysqlNativePassword</vt:lpstr>
      <vt:lpstr>Step 3: Server Send Response OK</vt:lpstr>
      <vt:lpstr>Response packet Format</vt:lpstr>
      <vt:lpstr>Response packet structure code and unit test code</vt:lpstr>
      <vt:lpstr>Step 4: execute SQL query statement</vt:lpstr>
      <vt:lpstr>Step 5: Server return response packet</vt:lpstr>
      <vt:lpstr>Run Client</vt:lpstr>
      <vt:lpstr>Client send login packet</vt:lpstr>
      <vt:lpstr>Packet header format</vt:lpstr>
      <vt:lpstr>Q &amp;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 Final Report - MySQL Protocol</dc:title>
  <dc:creator>昌 维</dc:creator>
  <cp:lastModifiedBy>昌 维</cp:lastModifiedBy>
  <cp:revision>83</cp:revision>
  <dcterms:created xsi:type="dcterms:W3CDTF">2021-04-13T08:37:37Z</dcterms:created>
  <dcterms:modified xsi:type="dcterms:W3CDTF">2021-04-13T12:09:07Z</dcterms:modified>
</cp:coreProperties>
</file>